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66" r:id="rId4"/>
    <p:sldId id="261" r:id="rId5"/>
    <p:sldId id="259" r:id="rId6"/>
    <p:sldId id="263" r:id="rId7"/>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13"/>
  </p:normalViewPr>
  <p:slideViewPr>
    <p:cSldViewPr snapToGrid="0">
      <p:cViewPr varScale="1">
        <p:scale>
          <a:sx n="80" d="100"/>
          <a:sy n="80" d="100"/>
        </p:scale>
        <p:origin x="68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EE862D8-3969-4000-BF08-D854542B2334}"/>
              </a:ext>
            </a:extLst>
          </p:cNvPr>
          <p:cNvSpPr>
            <a:spLocks noGrp="1"/>
          </p:cNvSpPr>
          <p:nvPr>
            <p:ph type="ctrTitle"/>
          </p:nvPr>
        </p:nvSpPr>
        <p:spPr>
          <a:xfrm>
            <a:off x="1524000" y="1122363"/>
            <a:ext cx="9144000" cy="2387600"/>
          </a:xfrm>
        </p:spPr>
        <p:txBody>
          <a:bodyPr anchor="b"/>
          <a:lstStyle>
            <a:lvl1pPr algn="ctr">
              <a:defRPr sz="6000"/>
            </a:lvl1pPr>
          </a:lstStyle>
          <a:p>
            <a:r>
              <a:rPr lang="hu-HU"/>
              <a:t>Mintacím szerkesztése</a:t>
            </a:r>
          </a:p>
        </p:txBody>
      </p:sp>
      <p:sp>
        <p:nvSpPr>
          <p:cNvPr id="3" name="Alcím 2">
            <a:extLst>
              <a:ext uri="{FF2B5EF4-FFF2-40B4-BE49-F238E27FC236}">
                <a16:creationId xmlns:a16="http://schemas.microsoft.com/office/drawing/2014/main" id="{ABB16491-0193-48D7-864C-9ECF118765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p>
        </p:txBody>
      </p:sp>
      <p:sp>
        <p:nvSpPr>
          <p:cNvPr id="4" name="Dátum helye 3">
            <a:extLst>
              <a:ext uri="{FF2B5EF4-FFF2-40B4-BE49-F238E27FC236}">
                <a16:creationId xmlns:a16="http://schemas.microsoft.com/office/drawing/2014/main" id="{8B9997E0-F496-4E0E-90E4-D383A8B1B2BA}"/>
              </a:ext>
            </a:extLst>
          </p:cNvPr>
          <p:cNvSpPr>
            <a:spLocks noGrp="1"/>
          </p:cNvSpPr>
          <p:nvPr>
            <p:ph type="dt" sz="half" idx="10"/>
          </p:nvPr>
        </p:nvSpPr>
        <p:spPr/>
        <p:txBody>
          <a:bodyPr/>
          <a:lstStyle/>
          <a:p>
            <a:fld id="{BA855B71-7E25-4DA1-94BC-CEB9D675AF68}" type="datetimeFigureOut">
              <a:rPr lang="hu-HU" smtClean="0"/>
              <a:t>2020. 02. 24.</a:t>
            </a:fld>
            <a:endParaRPr lang="hu-HU"/>
          </a:p>
        </p:txBody>
      </p:sp>
      <p:sp>
        <p:nvSpPr>
          <p:cNvPr id="5" name="Élőláb helye 4">
            <a:extLst>
              <a:ext uri="{FF2B5EF4-FFF2-40B4-BE49-F238E27FC236}">
                <a16:creationId xmlns:a16="http://schemas.microsoft.com/office/drawing/2014/main" id="{DB34CC2C-F18D-45E9-8AB7-F84CCAB06830}"/>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4F45BA07-8CAA-423E-A3BB-7B4559F05A9A}"/>
              </a:ext>
            </a:extLst>
          </p:cNvPr>
          <p:cNvSpPr>
            <a:spLocks noGrp="1"/>
          </p:cNvSpPr>
          <p:nvPr>
            <p:ph type="sldNum" sz="quarter" idx="12"/>
          </p:nvPr>
        </p:nvSpPr>
        <p:spPr/>
        <p:txBody>
          <a:bodyPr/>
          <a:lstStyle/>
          <a:p>
            <a:fld id="{711255DA-2171-4AC5-8956-B8639115FAB2}" type="slidenum">
              <a:rPr lang="hu-HU" smtClean="0"/>
              <a:t>‹#›</a:t>
            </a:fld>
            <a:endParaRPr lang="hu-HU"/>
          </a:p>
        </p:txBody>
      </p:sp>
    </p:spTree>
    <p:extLst>
      <p:ext uri="{BB962C8B-B14F-4D97-AF65-F5344CB8AC3E}">
        <p14:creationId xmlns:p14="http://schemas.microsoft.com/office/powerpoint/2010/main" val="3281084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B6BB962-1996-4B1A-81AD-23AF35BEEA22}"/>
              </a:ext>
            </a:extLst>
          </p:cNvPr>
          <p:cNvSpPr>
            <a:spLocks noGrp="1"/>
          </p:cNvSpPr>
          <p:nvPr>
            <p:ph type="title"/>
          </p:nvPr>
        </p:nvSpPr>
        <p:spPr/>
        <p:txBody>
          <a:bodyPr/>
          <a:lstStyle/>
          <a:p>
            <a:r>
              <a:rPr lang="hu-HU"/>
              <a:t>Mintacím szerkesztése</a:t>
            </a:r>
          </a:p>
        </p:txBody>
      </p:sp>
      <p:sp>
        <p:nvSpPr>
          <p:cNvPr id="3" name="Függőleges szöveg helye 2">
            <a:extLst>
              <a:ext uri="{FF2B5EF4-FFF2-40B4-BE49-F238E27FC236}">
                <a16:creationId xmlns:a16="http://schemas.microsoft.com/office/drawing/2014/main" id="{764ABA18-8F47-40B1-AF13-8117262EE3A0}"/>
              </a:ext>
            </a:extLst>
          </p:cNvPr>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D3BFDB61-3F0F-4BDD-9211-B77FFD5FABE0}"/>
              </a:ext>
            </a:extLst>
          </p:cNvPr>
          <p:cNvSpPr>
            <a:spLocks noGrp="1"/>
          </p:cNvSpPr>
          <p:nvPr>
            <p:ph type="dt" sz="half" idx="10"/>
          </p:nvPr>
        </p:nvSpPr>
        <p:spPr/>
        <p:txBody>
          <a:bodyPr/>
          <a:lstStyle/>
          <a:p>
            <a:fld id="{BA855B71-7E25-4DA1-94BC-CEB9D675AF68}" type="datetimeFigureOut">
              <a:rPr lang="hu-HU" smtClean="0"/>
              <a:t>2020. 02. 24.</a:t>
            </a:fld>
            <a:endParaRPr lang="hu-HU"/>
          </a:p>
        </p:txBody>
      </p:sp>
      <p:sp>
        <p:nvSpPr>
          <p:cNvPr id="5" name="Élőláb helye 4">
            <a:extLst>
              <a:ext uri="{FF2B5EF4-FFF2-40B4-BE49-F238E27FC236}">
                <a16:creationId xmlns:a16="http://schemas.microsoft.com/office/drawing/2014/main" id="{2CBB37C7-5985-4890-8E68-45B632B5597F}"/>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ED871A80-0DDF-494A-9800-86C4BB644E85}"/>
              </a:ext>
            </a:extLst>
          </p:cNvPr>
          <p:cNvSpPr>
            <a:spLocks noGrp="1"/>
          </p:cNvSpPr>
          <p:nvPr>
            <p:ph type="sldNum" sz="quarter" idx="12"/>
          </p:nvPr>
        </p:nvSpPr>
        <p:spPr/>
        <p:txBody>
          <a:bodyPr/>
          <a:lstStyle/>
          <a:p>
            <a:fld id="{711255DA-2171-4AC5-8956-B8639115FAB2}" type="slidenum">
              <a:rPr lang="hu-HU" smtClean="0"/>
              <a:t>‹#›</a:t>
            </a:fld>
            <a:endParaRPr lang="hu-HU"/>
          </a:p>
        </p:txBody>
      </p:sp>
    </p:spTree>
    <p:extLst>
      <p:ext uri="{BB962C8B-B14F-4D97-AF65-F5344CB8AC3E}">
        <p14:creationId xmlns:p14="http://schemas.microsoft.com/office/powerpoint/2010/main" val="3379881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a:extLst>
              <a:ext uri="{FF2B5EF4-FFF2-40B4-BE49-F238E27FC236}">
                <a16:creationId xmlns:a16="http://schemas.microsoft.com/office/drawing/2014/main" id="{FB16A31A-3F48-4415-BF26-5AC560301A93}"/>
              </a:ext>
            </a:extLst>
          </p:cNvPr>
          <p:cNvSpPr>
            <a:spLocks noGrp="1"/>
          </p:cNvSpPr>
          <p:nvPr>
            <p:ph type="title" orient="vert"/>
          </p:nvPr>
        </p:nvSpPr>
        <p:spPr>
          <a:xfrm>
            <a:off x="8724900" y="365125"/>
            <a:ext cx="2628900" cy="5811838"/>
          </a:xfrm>
        </p:spPr>
        <p:txBody>
          <a:bodyPr vert="eaVert"/>
          <a:lstStyle/>
          <a:p>
            <a:r>
              <a:rPr lang="hu-HU"/>
              <a:t>Mintacím szerkesztése</a:t>
            </a:r>
          </a:p>
        </p:txBody>
      </p:sp>
      <p:sp>
        <p:nvSpPr>
          <p:cNvPr id="3" name="Függőleges szöveg helye 2">
            <a:extLst>
              <a:ext uri="{FF2B5EF4-FFF2-40B4-BE49-F238E27FC236}">
                <a16:creationId xmlns:a16="http://schemas.microsoft.com/office/drawing/2014/main" id="{F77B697D-6BDC-41AF-A2FC-7279EF5EF346}"/>
              </a:ext>
            </a:extLst>
          </p:cNvPr>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83EE9907-3C4F-4B40-960D-E0F3F37B2F87}"/>
              </a:ext>
            </a:extLst>
          </p:cNvPr>
          <p:cNvSpPr>
            <a:spLocks noGrp="1"/>
          </p:cNvSpPr>
          <p:nvPr>
            <p:ph type="dt" sz="half" idx="10"/>
          </p:nvPr>
        </p:nvSpPr>
        <p:spPr/>
        <p:txBody>
          <a:bodyPr/>
          <a:lstStyle/>
          <a:p>
            <a:fld id="{BA855B71-7E25-4DA1-94BC-CEB9D675AF68}" type="datetimeFigureOut">
              <a:rPr lang="hu-HU" smtClean="0"/>
              <a:t>2020. 02. 24.</a:t>
            </a:fld>
            <a:endParaRPr lang="hu-HU"/>
          </a:p>
        </p:txBody>
      </p:sp>
      <p:sp>
        <p:nvSpPr>
          <p:cNvPr id="5" name="Élőláb helye 4">
            <a:extLst>
              <a:ext uri="{FF2B5EF4-FFF2-40B4-BE49-F238E27FC236}">
                <a16:creationId xmlns:a16="http://schemas.microsoft.com/office/drawing/2014/main" id="{7E93F86B-4989-47E1-ADC3-9505AFFDD219}"/>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B577F198-09E1-48B9-9F51-CF095164586D}"/>
              </a:ext>
            </a:extLst>
          </p:cNvPr>
          <p:cNvSpPr>
            <a:spLocks noGrp="1"/>
          </p:cNvSpPr>
          <p:nvPr>
            <p:ph type="sldNum" sz="quarter" idx="12"/>
          </p:nvPr>
        </p:nvSpPr>
        <p:spPr/>
        <p:txBody>
          <a:bodyPr/>
          <a:lstStyle/>
          <a:p>
            <a:fld id="{711255DA-2171-4AC5-8956-B8639115FAB2}" type="slidenum">
              <a:rPr lang="hu-HU" smtClean="0"/>
              <a:t>‹#›</a:t>
            </a:fld>
            <a:endParaRPr lang="hu-HU"/>
          </a:p>
        </p:txBody>
      </p:sp>
    </p:spTree>
    <p:extLst>
      <p:ext uri="{BB962C8B-B14F-4D97-AF65-F5344CB8AC3E}">
        <p14:creationId xmlns:p14="http://schemas.microsoft.com/office/powerpoint/2010/main" val="1448274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211993A-5618-47B9-A931-B61F0DF7ABE4}"/>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45A1C0A7-67E5-46BA-95E5-EC2B8C0670DF}"/>
              </a:ext>
            </a:extLst>
          </p:cNvPr>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7C67BDEA-232C-4C00-9DC9-6CB4370F8154}"/>
              </a:ext>
            </a:extLst>
          </p:cNvPr>
          <p:cNvSpPr>
            <a:spLocks noGrp="1"/>
          </p:cNvSpPr>
          <p:nvPr>
            <p:ph type="dt" sz="half" idx="10"/>
          </p:nvPr>
        </p:nvSpPr>
        <p:spPr/>
        <p:txBody>
          <a:bodyPr/>
          <a:lstStyle/>
          <a:p>
            <a:fld id="{BA855B71-7E25-4DA1-94BC-CEB9D675AF68}" type="datetimeFigureOut">
              <a:rPr lang="hu-HU" smtClean="0"/>
              <a:t>2020. 02. 24.</a:t>
            </a:fld>
            <a:endParaRPr lang="hu-HU"/>
          </a:p>
        </p:txBody>
      </p:sp>
      <p:sp>
        <p:nvSpPr>
          <p:cNvPr id="5" name="Élőláb helye 4">
            <a:extLst>
              <a:ext uri="{FF2B5EF4-FFF2-40B4-BE49-F238E27FC236}">
                <a16:creationId xmlns:a16="http://schemas.microsoft.com/office/drawing/2014/main" id="{715C37CE-36BF-45E1-BA06-D0EB526C3AC4}"/>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027E179D-0B52-4E75-85D4-8542E89E2504}"/>
              </a:ext>
            </a:extLst>
          </p:cNvPr>
          <p:cNvSpPr>
            <a:spLocks noGrp="1"/>
          </p:cNvSpPr>
          <p:nvPr>
            <p:ph type="sldNum" sz="quarter" idx="12"/>
          </p:nvPr>
        </p:nvSpPr>
        <p:spPr/>
        <p:txBody>
          <a:bodyPr/>
          <a:lstStyle/>
          <a:p>
            <a:fld id="{711255DA-2171-4AC5-8956-B8639115FAB2}" type="slidenum">
              <a:rPr lang="hu-HU" smtClean="0"/>
              <a:t>‹#›</a:t>
            </a:fld>
            <a:endParaRPr lang="hu-HU"/>
          </a:p>
        </p:txBody>
      </p:sp>
    </p:spTree>
    <p:extLst>
      <p:ext uri="{BB962C8B-B14F-4D97-AF65-F5344CB8AC3E}">
        <p14:creationId xmlns:p14="http://schemas.microsoft.com/office/powerpoint/2010/main" val="2922917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02F0999-1C56-4F60-BDC7-82249169A48D}"/>
              </a:ext>
            </a:extLst>
          </p:cNvPr>
          <p:cNvSpPr>
            <a:spLocks noGrp="1"/>
          </p:cNvSpPr>
          <p:nvPr>
            <p:ph type="title"/>
          </p:nvPr>
        </p:nvSpPr>
        <p:spPr>
          <a:xfrm>
            <a:off x="831850" y="1709738"/>
            <a:ext cx="10515600" cy="2852737"/>
          </a:xfrm>
        </p:spPr>
        <p:txBody>
          <a:bodyPr anchor="b"/>
          <a:lstStyle>
            <a:lvl1pPr>
              <a:defRPr sz="6000"/>
            </a:lvl1pPr>
          </a:lstStyle>
          <a:p>
            <a:r>
              <a:rPr lang="hu-HU"/>
              <a:t>Mintacím szerkesztése</a:t>
            </a:r>
          </a:p>
        </p:txBody>
      </p:sp>
      <p:sp>
        <p:nvSpPr>
          <p:cNvPr id="3" name="Szöveg helye 2">
            <a:extLst>
              <a:ext uri="{FF2B5EF4-FFF2-40B4-BE49-F238E27FC236}">
                <a16:creationId xmlns:a16="http://schemas.microsoft.com/office/drawing/2014/main" id="{A1E57564-6ACC-40D0-B45A-66EE158B3B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átum helye 3">
            <a:extLst>
              <a:ext uri="{FF2B5EF4-FFF2-40B4-BE49-F238E27FC236}">
                <a16:creationId xmlns:a16="http://schemas.microsoft.com/office/drawing/2014/main" id="{DE9F50E2-89C9-4B7C-A81C-00CC0D05B60F}"/>
              </a:ext>
            </a:extLst>
          </p:cNvPr>
          <p:cNvSpPr>
            <a:spLocks noGrp="1"/>
          </p:cNvSpPr>
          <p:nvPr>
            <p:ph type="dt" sz="half" idx="10"/>
          </p:nvPr>
        </p:nvSpPr>
        <p:spPr/>
        <p:txBody>
          <a:bodyPr/>
          <a:lstStyle/>
          <a:p>
            <a:fld id="{BA855B71-7E25-4DA1-94BC-CEB9D675AF68}" type="datetimeFigureOut">
              <a:rPr lang="hu-HU" smtClean="0"/>
              <a:t>2020. 02. 24.</a:t>
            </a:fld>
            <a:endParaRPr lang="hu-HU"/>
          </a:p>
        </p:txBody>
      </p:sp>
      <p:sp>
        <p:nvSpPr>
          <p:cNvPr id="5" name="Élőláb helye 4">
            <a:extLst>
              <a:ext uri="{FF2B5EF4-FFF2-40B4-BE49-F238E27FC236}">
                <a16:creationId xmlns:a16="http://schemas.microsoft.com/office/drawing/2014/main" id="{0261C6E7-2F4D-43AA-ADE4-5989812A7A25}"/>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27DB8E2D-2064-4F2E-8A00-804348091535}"/>
              </a:ext>
            </a:extLst>
          </p:cNvPr>
          <p:cNvSpPr>
            <a:spLocks noGrp="1"/>
          </p:cNvSpPr>
          <p:nvPr>
            <p:ph type="sldNum" sz="quarter" idx="12"/>
          </p:nvPr>
        </p:nvSpPr>
        <p:spPr/>
        <p:txBody>
          <a:bodyPr/>
          <a:lstStyle/>
          <a:p>
            <a:fld id="{711255DA-2171-4AC5-8956-B8639115FAB2}" type="slidenum">
              <a:rPr lang="hu-HU" smtClean="0"/>
              <a:t>‹#›</a:t>
            </a:fld>
            <a:endParaRPr lang="hu-HU"/>
          </a:p>
        </p:txBody>
      </p:sp>
    </p:spTree>
    <p:extLst>
      <p:ext uri="{BB962C8B-B14F-4D97-AF65-F5344CB8AC3E}">
        <p14:creationId xmlns:p14="http://schemas.microsoft.com/office/powerpoint/2010/main" val="3174103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6B633F9-2932-4147-ADC1-4178D530DD50}"/>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FDDF6318-0A2E-439E-9B4B-C37AF08299DB}"/>
              </a:ext>
            </a:extLst>
          </p:cNvPr>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a:extLst>
              <a:ext uri="{FF2B5EF4-FFF2-40B4-BE49-F238E27FC236}">
                <a16:creationId xmlns:a16="http://schemas.microsoft.com/office/drawing/2014/main" id="{F0E105F2-C8F2-48E7-98C4-FB15461C8590}"/>
              </a:ext>
            </a:extLst>
          </p:cNvPr>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a:extLst>
              <a:ext uri="{FF2B5EF4-FFF2-40B4-BE49-F238E27FC236}">
                <a16:creationId xmlns:a16="http://schemas.microsoft.com/office/drawing/2014/main" id="{19F2706F-6FED-4E9E-A459-FFC6010FEF8D}"/>
              </a:ext>
            </a:extLst>
          </p:cNvPr>
          <p:cNvSpPr>
            <a:spLocks noGrp="1"/>
          </p:cNvSpPr>
          <p:nvPr>
            <p:ph type="dt" sz="half" idx="10"/>
          </p:nvPr>
        </p:nvSpPr>
        <p:spPr/>
        <p:txBody>
          <a:bodyPr/>
          <a:lstStyle/>
          <a:p>
            <a:fld id="{BA855B71-7E25-4DA1-94BC-CEB9D675AF68}" type="datetimeFigureOut">
              <a:rPr lang="hu-HU" smtClean="0"/>
              <a:t>2020. 02. 24.</a:t>
            </a:fld>
            <a:endParaRPr lang="hu-HU"/>
          </a:p>
        </p:txBody>
      </p:sp>
      <p:sp>
        <p:nvSpPr>
          <p:cNvPr id="6" name="Élőláb helye 5">
            <a:extLst>
              <a:ext uri="{FF2B5EF4-FFF2-40B4-BE49-F238E27FC236}">
                <a16:creationId xmlns:a16="http://schemas.microsoft.com/office/drawing/2014/main" id="{3898D78A-B129-409E-A73A-3438B11576E8}"/>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B6884E93-FF9D-467B-B0D7-0E873E67C2F7}"/>
              </a:ext>
            </a:extLst>
          </p:cNvPr>
          <p:cNvSpPr>
            <a:spLocks noGrp="1"/>
          </p:cNvSpPr>
          <p:nvPr>
            <p:ph type="sldNum" sz="quarter" idx="12"/>
          </p:nvPr>
        </p:nvSpPr>
        <p:spPr/>
        <p:txBody>
          <a:bodyPr/>
          <a:lstStyle/>
          <a:p>
            <a:fld id="{711255DA-2171-4AC5-8956-B8639115FAB2}" type="slidenum">
              <a:rPr lang="hu-HU" smtClean="0"/>
              <a:t>‹#›</a:t>
            </a:fld>
            <a:endParaRPr lang="hu-HU"/>
          </a:p>
        </p:txBody>
      </p:sp>
    </p:spTree>
    <p:extLst>
      <p:ext uri="{BB962C8B-B14F-4D97-AF65-F5344CB8AC3E}">
        <p14:creationId xmlns:p14="http://schemas.microsoft.com/office/powerpoint/2010/main" val="3975350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E98DD8D-B8B4-4533-A1EB-70B72DA8775C}"/>
              </a:ext>
            </a:extLst>
          </p:cNvPr>
          <p:cNvSpPr>
            <a:spLocks noGrp="1"/>
          </p:cNvSpPr>
          <p:nvPr>
            <p:ph type="title"/>
          </p:nvPr>
        </p:nvSpPr>
        <p:spPr>
          <a:xfrm>
            <a:off x="839788" y="365125"/>
            <a:ext cx="10515600" cy="1325563"/>
          </a:xfrm>
        </p:spPr>
        <p:txBody>
          <a:bodyPr/>
          <a:lstStyle/>
          <a:p>
            <a:r>
              <a:rPr lang="hu-HU"/>
              <a:t>Mintacím szerkesztése</a:t>
            </a:r>
          </a:p>
        </p:txBody>
      </p:sp>
      <p:sp>
        <p:nvSpPr>
          <p:cNvPr id="3" name="Szöveg helye 2">
            <a:extLst>
              <a:ext uri="{FF2B5EF4-FFF2-40B4-BE49-F238E27FC236}">
                <a16:creationId xmlns:a16="http://schemas.microsoft.com/office/drawing/2014/main" id="{0F52DB94-E0FD-47D7-9A16-58172315F4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a:extLst>
              <a:ext uri="{FF2B5EF4-FFF2-40B4-BE49-F238E27FC236}">
                <a16:creationId xmlns:a16="http://schemas.microsoft.com/office/drawing/2014/main" id="{967B07E5-B50A-4FFE-8849-433516CC6EE5}"/>
              </a:ext>
            </a:extLst>
          </p:cNvPr>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a:extLst>
              <a:ext uri="{FF2B5EF4-FFF2-40B4-BE49-F238E27FC236}">
                <a16:creationId xmlns:a16="http://schemas.microsoft.com/office/drawing/2014/main" id="{B7D5AC93-CF24-43D8-B9F2-C8A77F59AF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a:extLst>
              <a:ext uri="{FF2B5EF4-FFF2-40B4-BE49-F238E27FC236}">
                <a16:creationId xmlns:a16="http://schemas.microsoft.com/office/drawing/2014/main" id="{C3607A6D-5EA5-4237-AE9C-70DE4FAAB3C7}"/>
              </a:ext>
            </a:extLst>
          </p:cNvPr>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a:extLst>
              <a:ext uri="{FF2B5EF4-FFF2-40B4-BE49-F238E27FC236}">
                <a16:creationId xmlns:a16="http://schemas.microsoft.com/office/drawing/2014/main" id="{17486228-72A6-4BD0-BE13-B84F47BAA614}"/>
              </a:ext>
            </a:extLst>
          </p:cNvPr>
          <p:cNvSpPr>
            <a:spLocks noGrp="1"/>
          </p:cNvSpPr>
          <p:nvPr>
            <p:ph type="dt" sz="half" idx="10"/>
          </p:nvPr>
        </p:nvSpPr>
        <p:spPr/>
        <p:txBody>
          <a:bodyPr/>
          <a:lstStyle/>
          <a:p>
            <a:fld id="{BA855B71-7E25-4DA1-94BC-CEB9D675AF68}" type="datetimeFigureOut">
              <a:rPr lang="hu-HU" smtClean="0"/>
              <a:t>2020. 02. 24.</a:t>
            </a:fld>
            <a:endParaRPr lang="hu-HU"/>
          </a:p>
        </p:txBody>
      </p:sp>
      <p:sp>
        <p:nvSpPr>
          <p:cNvPr id="8" name="Élőláb helye 7">
            <a:extLst>
              <a:ext uri="{FF2B5EF4-FFF2-40B4-BE49-F238E27FC236}">
                <a16:creationId xmlns:a16="http://schemas.microsoft.com/office/drawing/2014/main" id="{ADF4F6C1-05EC-4F10-8B05-B03E70ABF727}"/>
              </a:ext>
            </a:extLst>
          </p:cNvPr>
          <p:cNvSpPr>
            <a:spLocks noGrp="1"/>
          </p:cNvSpPr>
          <p:nvPr>
            <p:ph type="ftr" sz="quarter" idx="11"/>
          </p:nvPr>
        </p:nvSpPr>
        <p:spPr/>
        <p:txBody>
          <a:bodyPr/>
          <a:lstStyle/>
          <a:p>
            <a:endParaRPr lang="hu-HU"/>
          </a:p>
        </p:txBody>
      </p:sp>
      <p:sp>
        <p:nvSpPr>
          <p:cNvPr id="9" name="Dia számának helye 8">
            <a:extLst>
              <a:ext uri="{FF2B5EF4-FFF2-40B4-BE49-F238E27FC236}">
                <a16:creationId xmlns:a16="http://schemas.microsoft.com/office/drawing/2014/main" id="{424652F0-721F-4EEA-9B74-DB55D8478273}"/>
              </a:ext>
            </a:extLst>
          </p:cNvPr>
          <p:cNvSpPr>
            <a:spLocks noGrp="1"/>
          </p:cNvSpPr>
          <p:nvPr>
            <p:ph type="sldNum" sz="quarter" idx="12"/>
          </p:nvPr>
        </p:nvSpPr>
        <p:spPr/>
        <p:txBody>
          <a:bodyPr/>
          <a:lstStyle/>
          <a:p>
            <a:fld id="{711255DA-2171-4AC5-8956-B8639115FAB2}" type="slidenum">
              <a:rPr lang="hu-HU" smtClean="0"/>
              <a:t>‹#›</a:t>
            </a:fld>
            <a:endParaRPr lang="hu-HU"/>
          </a:p>
        </p:txBody>
      </p:sp>
    </p:spTree>
    <p:extLst>
      <p:ext uri="{BB962C8B-B14F-4D97-AF65-F5344CB8AC3E}">
        <p14:creationId xmlns:p14="http://schemas.microsoft.com/office/powerpoint/2010/main" val="2733619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8205C6A-3344-4F51-8E03-A97DFC1E750A}"/>
              </a:ext>
            </a:extLst>
          </p:cNvPr>
          <p:cNvSpPr>
            <a:spLocks noGrp="1"/>
          </p:cNvSpPr>
          <p:nvPr>
            <p:ph type="title"/>
          </p:nvPr>
        </p:nvSpPr>
        <p:spPr/>
        <p:txBody>
          <a:bodyPr/>
          <a:lstStyle/>
          <a:p>
            <a:r>
              <a:rPr lang="hu-HU"/>
              <a:t>Mintacím szerkesztése</a:t>
            </a:r>
          </a:p>
        </p:txBody>
      </p:sp>
      <p:sp>
        <p:nvSpPr>
          <p:cNvPr id="3" name="Dátum helye 2">
            <a:extLst>
              <a:ext uri="{FF2B5EF4-FFF2-40B4-BE49-F238E27FC236}">
                <a16:creationId xmlns:a16="http://schemas.microsoft.com/office/drawing/2014/main" id="{CEC8D0E1-34EE-435E-B530-DC2F65C5A964}"/>
              </a:ext>
            </a:extLst>
          </p:cNvPr>
          <p:cNvSpPr>
            <a:spLocks noGrp="1"/>
          </p:cNvSpPr>
          <p:nvPr>
            <p:ph type="dt" sz="half" idx="10"/>
          </p:nvPr>
        </p:nvSpPr>
        <p:spPr/>
        <p:txBody>
          <a:bodyPr/>
          <a:lstStyle/>
          <a:p>
            <a:fld id="{BA855B71-7E25-4DA1-94BC-CEB9D675AF68}" type="datetimeFigureOut">
              <a:rPr lang="hu-HU" smtClean="0"/>
              <a:t>2020. 02. 24.</a:t>
            </a:fld>
            <a:endParaRPr lang="hu-HU"/>
          </a:p>
        </p:txBody>
      </p:sp>
      <p:sp>
        <p:nvSpPr>
          <p:cNvPr id="4" name="Élőláb helye 3">
            <a:extLst>
              <a:ext uri="{FF2B5EF4-FFF2-40B4-BE49-F238E27FC236}">
                <a16:creationId xmlns:a16="http://schemas.microsoft.com/office/drawing/2014/main" id="{CEDBC4BA-C57C-4247-B665-3947B772E11A}"/>
              </a:ext>
            </a:extLst>
          </p:cNvPr>
          <p:cNvSpPr>
            <a:spLocks noGrp="1"/>
          </p:cNvSpPr>
          <p:nvPr>
            <p:ph type="ftr" sz="quarter" idx="11"/>
          </p:nvPr>
        </p:nvSpPr>
        <p:spPr/>
        <p:txBody>
          <a:bodyPr/>
          <a:lstStyle/>
          <a:p>
            <a:endParaRPr lang="hu-HU"/>
          </a:p>
        </p:txBody>
      </p:sp>
      <p:sp>
        <p:nvSpPr>
          <p:cNvPr id="5" name="Dia számának helye 4">
            <a:extLst>
              <a:ext uri="{FF2B5EF4-FFF2-40B4-BE49-F238E27FC236}">
                <a16:creationId xmlns:a16="http://schemas.microsoft.com/office/drawing/2014/main" id="{408A215A-969E-42C1-B5BB-D59ABFA13B72}"/>
              </a:ext>
            </a:extLst>
          </p:cNvPr>
          <p:cNvSpPr>
            <a:spLocks noGrp="1"/>
          </p:cNvSpPr>
          <p:nvPr>
            <p:ph type="sldNum" sz="quarter" idx="12"/>
          </p:nvPr>
        </p:nvSpPr>
        <p:spPr/>
        <p:txBody>
          <a:bodyPr/>
          <a:lstStyle/>
          <a:p>
            <a:fld id="{711255DA-2171-4AC5-8956-B8639115FAB2}" type="slidenum">
              <a:rPr lang="hu-HU" smtClean="0"/>
              <a:t>‹#›</a:t>
            </a:fld>
            <a:endParaRPr lang="hu-HU"/>
          </a:p>
        </p:txBody>
      </p:sp>
    </p:spTree>
    <p:extLst>
      <p:ext uri="{BB962C8B-B14F-4D97-AF65-F5344CB8AC3E}">
        <p14:creationId xmlns:p14="http://schemas.microsoft.com/office/powerpoint/2010/main" val="2632758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a:extLst>
              <a:ext uri="{FF2B5EF4-FFF2-40B4-BE49-F238E27FC236}">
                <a16:creationId xmlns:a16="http://schemas.microsoft.com/office/drawing/2014/main" id="{12294339-92AE-43CC-8034-C99B598030C5}"/>
              </a:ext>
            </a:extLst>
          </p:cNvPr>
          <p:cNvSpPr>
            <a:spLocks noGrp="1"/>
          </p:cNvSpPr>
          <p:nvPr>
            <p:ph type="dt" sz="half" idx="10"/>
          </p:nvPr>
        </p:nvSpPr>
        <p:spPr/>
        <p:txBody>
          <a:bodyPr/>
          <a:lstStyle/>
          <a:p>
            <a:fld id="{BA855B71-7E25-4DA1-94BC-CEB9D675AF68}" type="datetimeFigureOut">
              <a:rPr lang="hu-HU" smtClean="0"/>
              <a:t>2020. 02. 24.</a:t>
            </a:fld>
            <a:endParaRPr lang="hu-HU"/>
          </a:p>
        </p:txBody>
      </p:sp>
      <p:sp>
        <p:nvSpPr>
          <p:cNvPr id="3" name="Élőláb helye 2">
            <a:extLst>
              <a:ext uri="{FF2B5EF4-FFF2-40B4-BE49-F238E27FC236}">
                <a16:creationId xmlns:a16="http://schemas.microsoft.com/office/drawing/2014/main" id="{51BF3768-A181-4876-B6D4-B7DB9CE45A39}"/>
              </a:ext>
            </a:extLst>
          </p:cNvPr>
          <p:cNvSpPr>
            <a:spLocks noGrp="1"/>
          </p:cNvSpPr>
          <p:nvPr>
            <p:ph type="ftr" sz="quarter" idx="11"/>
          </p:nvPr>
        </p:nvSpPr>
        <p:spPr/>
        <p:txBody>
          <a:bodyPr/>
          <a:lstStyle/>
          <a:p>
            <a:endParaRPr lang="hu-HU"/>
          </a:p>
        </p:txBody>
      </p:sp>
      <p:sp>
        <p:nvSpPr>
          <p:cNvPr id="4" name="Dia számának helye 3">
            <a:extLst>
              <a:ext uri="{FF2B5EF4-FFF2-40B4-BE49-F238E27FC236}">
                <a16:creationId xmlns:a16="http://schemas.microsoft.com/office/drawing/2014/main" id="{588F3475-DE69-4994-9418-A55E3A36A1BF}"/>
              </a:ext>
            </a:extLst>
          </p:cNvPr>
          <p:cNvSpPr>
            <a:spLocks noGrp="1"/>
          </p:cNvSpPr>
          <p:nvPr>
            <p:ph type="sldNum" sz="quarter" idx="12"/>
          </p:nvPr>
        </p:nvSpPr>
        <p:spPr/>
        <p:txBody>
          <a:bodyPr/>
          <a:lstStyle/>
          <a:p>
            <a:fld id="{711255DA-2171-4AC5-8956-B8639115FAB2}" type="slidenum">
              <a:rPr lang="hu-HU" smtClean="0"/>
              <a:t>‹#›</a:t>
            </a:fld>
            <a:endParaRPr lang="hu-HU"/>
          </a:p>
        </p:txBody>
      </p:sp>
    </p:spTree>
    <p:extLst>
      <p:ext uri="{BB962C8B-B14F-4D97-AF65-F5344CB8AC3E}">
        <p14:creationId xmlns:p14="http://schemas.microsoft.com/office/powerpoint/2010/main" val="550247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911A5F5-8672-407D-B0FB-025750A3978A}"/>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Tartalom helye 2">
            <a:extLst>
              <a:ext uri="{FF2B5EF4-FFF2-40B4-BE49-F238E27FC236}">
                <a16:creationId xmlns:a16="http://schemas.microsoft.com/office/drawing/2014/main" id="{09285D2E-EC04-4CF1-86E8-85A2D9FC3B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a:extLst>
              <a:ext uri="{FF2B5EF4-FFF2-40B4-BE49-F238E27FC236}">
                <a16:creationId xmlns:a16="http://schemas.microsoft.com/office/drawing/2014/main" id="{75D74B2C-BCA1-4591-8E49-D91DA2331E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BF6EDD17-E2E8-4CC5-9472-687D7633A77A}"/>
              </a:ext>
            </a:extLst>
          </p:cNvPr>
          <p:cNvSpPr>
            <a:spLocks noGrp="1"/>
          </p:cNvSpPr>
          <p:nvPr>
            <p:ph type="dt" sz="half" idx="10"/>
          </p:nvPr>
        </p:nvSpPr>
        <p:spPr/>
        <p:txBody>
          <a:bodyPr/>
          <a:lstStyle/>
          <a:p>
            <a:fld id="{BA855B71-7E25-4DA1-94BC-CEB9D675AF68}" type="datetimeFigureOut">
              <a:rPr lang="hu-HU" smtClean="0"/>
              <a:t>2020. 02. 24.</a:t>
            </a:fld>
            <a:endParaRPr lang="hu-HU"/>
          </a:p>
        </p:txBody>
      </p:sp>
      <p:sp>
        <p:nvSpPr>
          <p:cNvPr id="6" name="Élőláb helye 5">
            <a:extLst>
              <a:ext uri="{FF2B5EF4-FFF2-40B4-BE49-F238E27FC236}">
                <a16:creationId xmlns:a16="http://schemas.microsoft.com/office/drawing/2014/main" id="{4A767017-1E94-43EE-AE65-298626F6933F}"/>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57534385-4E81-456E-8B5D-73FFFEEF5FB6}"/>
              </a:ext>
            </a:extLst>
          </p:cNvPr>
          <p:cNvSpPr>
            <a:spLocks noGrp="1"/>
          </p:cNvSpPr>
          <p:nvPr>
            <p:ph type="sldNum" sz="quarter" idx="12"/>
          </p:nvPr>
        </p:nvSpPr>
        <p:spPr/>
        <p:txBody>
          <a:bodyPr/>
          <a:lstStyle/>
          <a:p>
            <a:fld id="{711255DA-2171-4AC5-8956-B8639115FAB2}" type="slidenum">
              <a:rPr lang="hu-HU" smtClean="0"/>
              <a:t>‹#›</a:t>
            </a:fld>
            <a:endParaRPr lang="hu-HU"/>
          </a:p>
        </p:txBody>
      </p:sp>
    </p:spTree>
    <p:extLst>
      <p:ext uri="{BB962C8B-B14F-4D97-AF65-F5344CB8AC3E}">
        <p14:creationId xmlns:p14="http://schemas.microsoft.com/office/powerpoint/2010/main" val="3936578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79A4C7B-CDB1-4710-BBB1-D1CFA69AD104}"/>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Kép helye 2">
            <a:extLst>
              <a:ext uri="{FF2B5EF4-FFF2-40B4-BE49-F238E27FC236}">
                <a16:creationId xmlns:a16="http://schemas.microsoft.com/office/drawing/2014/main" id="{FBD73417-2DDB-4374-91CC-68FBE58174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a:extLst>
              <a:ext uri="{FF2B5EF4-FFF2-40B4-BE49-F238E27FC236}">
                <a16:creationId xmlns:a16="http://schemas.microsoft.com/office/drawing/2014/main" id="{4600C7C0-F827-4D6F-B5F8-02121D68B4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55F096E8-D9FE-45AE-B7AA-55D6E91B44C7}"/>
              </a:ext>
            </a:extLst>
          </p:cNvPr>
          <p:cNvSpPr>
            <a:spLocks noGrp="1"/>
          </p:cNvSpPr>
          <p:nvPr>
            <p:ph type="dt" sz="half" idx="10"/>
          </p:nvPr>
        </p:nvSpPr>
        <p:spPr/>
        <p:txBody>
          <a:bodyPr/>
          <a:lstStyle/>
          <a:p>
            <a:fld id="{BA855B71-7E25-4DA1-94BC-CEB9D675AF68}" type="datetimeFigureOut">
              <a:rPr lang="hu-HU" smtClean="0"/>
              <a:t>2020. 02. 24.</a:t>
            </a:fld>
            <a:endParaRPr lang="hu-HU"/>
          </a:p>
        </p:txBody>
      </p:sp>
      <p:sp>
        <p:nvSpPr>
          <p:cNvPr id="6" name="Élőláb helye 5">
            <a:extLst>
              <a:ext uri="{FF2B5EF4-FFF2-40B4-BE49-F238E27FC236}">
                <a16:creationId xmlns:a16="http://schemas.microsoft.com/office/drawing/2014/main" id="{C1A9542B-52CB-4EA3-8910-97EEE520C348}"/>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AB2AEF31-8974-4AD2-915E-7773EBDBE018}"/>
              </a:ext>
            </a:extLst>
          </p:cNvPr>
          <p:cNvSpPr>
            <a:spLocks noGrp="1"/>
          </p:cNvSpPr>
          <p:nvPr>
            <p:ph type="sldNum" sz="quarter" idx="12"/>
          </p:nvPr>
        </p:nvSpPr>
        <p:spPr/>
        <p:txBody>
          <a:bodyPr/>
          <a:lstStyle/>
          <a:p>
            <a:fld id="{711255DA-2171-4AC5-8956-B8639115FAB2}" type="slidenum">
              <a:rPr lang="hu-HU" smtClean="0"/>
              <a:t>‹#›</a:t>
            </a:fld>
            <a:endParaRPr lang="hu-HU"/>
          </a:p>
        </p:txBody>
      </p:sp>
    </p:spTree>
    <p:extLst>
      <p:ext uri="{BB962C8B-B14F-4D97-AF65-F5344CB8AC3E}">
        <p14:creationId xmlns:p14="http://schemas.microsoft.com/office/powerpoint/2010/main" val="952564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a:extLst>
              <a:ext uri="{FF2B5EF4-FFF2-40B4-BE49-F238E27FC236}">
                <a16:creationId xmlns:a16="http://schemas.microsoft.com/office/drawing/2014/main" id="{29953A98-67D0-4A75-BE58-0D71AE7534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a:t>Mintacím szerkesztése</a:t>
            </a:r>
          </a:p>
        </p:txBody>
      </p:sp>
      <p:sp>
        <p:nvSpPr>
          <p:cNvPr id="3" name="Szöveg helye 2">
            <a:extLst>
              <a:ext uri="{FF2B5EF4-FFF2-40B4-BE49-F238E27FC236}">
                <a16:creationId xmlns:a16="http://schemas.microsoft.com/office/drawing/2014/main" id="{BE8D8F62-CF18-4528-861D-D5281F701C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8190F822-62EF-4CB0-8988-CE36210510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855B71-7E25-4DA1-94BC-CEB9D675AF68}" type="datetimeFigureOut">
              <a:rPr lang="hu-HU" smtClean="0"/>
              <a:t>2020. 02. 24.</a:t>
            </a:fld>
            <a:endParaRPr lang="hu-HU"/>
          </a:p>
        </p:txBody>
      </p:sp>
      <p:sp>
        <p:nvSpPr>
          <p:cNvPr id="5" name="Élőláb helye 4">
            <a:extLst>
              <a:ext uri="{FF2B5EF4-FFF2-40B4-BE49-F238E27FC236}">
                <a16:creationId xmlns:a16="http://schemas.microsoft.com/office/drawing/2014/main" id="{F5358419-91B0-40E2-AB12-EB79252B32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a:extLst>
              <a:ext uri="{FF2B5EF4-FFF2-40B4-BE49-F238E27FC236}">
                <a16:creationId xmlns:a16="http://schemas.microsoft.com/office/drawing/2014/main" id="{85651EC5-66DA-4B6E-B639-C4199498C1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1255DA-2171-4AC5-8956-B8639115FAB2}" type="slidenum">
              <a:rPr lang="hu-HU" smtClean="0"/>
              <a:t>‹#›</a:t>
            </a:fld>
            <a:endParaRPr lang="hu-HU"/>
          </a:p>
        </p:txBody>
      </p:sp>
    </p:spTree>
    <p:extLst>
      <p:ext uri="{BB962C8B-B14F-4D97-AF65-F5344CB8AC3E}">
        <p14:creationId xmlns:p14="http://schemas.microsoft.com/office/powerpoint/2010/main" val="3162449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facebook.com/prezilimpia/" TargetMode="External"/><Relationship Id="rId2" Type="http://schemas.openxmlformats.org/officeDocument/2006/relationships/hyperlink" Target="https://www.prezilimpia.hu/"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prezilimpia.hu/en/call/" TargetMode="Externa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s://www.facebook.com/prezilimpi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ép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1934" y="0"/>
            <a:ext cx="8510066" cy="6858000"/>
          </a:xfrm>
          <a:prstGeom prst="rect">
            <a:avLst/>
          </a:prstGeom>
        </p:spPr>
      </p:pic>
      <p:sp>
        <p:nvSpPr>
          <p:cNvPr id="2" name="Rectangle 1">
            <a:extLst>
              <a:ext uri="{FF2B5EF4-FFF2-40B4-BE49-F238E27FC236}">
                <a16:creationId xmlns:a16="http://schemas.microsoft.com/office/drawing/2014/main" id="{82E6DDC3-F3DC-4739-BB64-77D5C1E14C7F}"/>
              </a:ext>
            </a:extLst>
          </p:cNvPr>
          <p:cNvSpPr/>
          <p:nvPr/>
        </p:nvSpPr>
        <p:spPr>
          <a:xfrm>
            <a:off x="113745" y="1055043"/>
            <a:ext cx="3680688" cy="461665"/>
          </a:xfrm>
          <a:prstGeom prst="rect">
            <a:avLst/>
          </a:prstGeom>
        </p:spPr>
        <p:txBody>
          <a:bodyPr wrap="none">
            <a:spAutoFit/>
          </a:bodyPr>
          <a:lstStyle/>
          <a:p>
            <a:r>
              <a:rPr lang="hu-HU" sz="2400" b="1" dirty="0">
                <a:solidFill>
                  <a:srgbClr val="471F1F"/>
                </a:solidFill>
                <a:latin typeface="Libre Franklin"/>
              </a:rPr>
              <a:t>Itt csak az előadás számít …</a:t>
            </a:r>
            <a:endParaRPr lang="hu-HU" sz="2400" dirty="0"/>
          </a:p>
        </p:txBody>
      </p:sp>
      <p:pic>
        <p:nvPicPr>
          <p:cNvPr id="6" name="Kép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100" y="2391690"/>
            <a:ext cx="3147333" cy="1676545"/>
          </a:xfrm>
          <a:prstGeom prst="rect">
            <a:avLst/>
          </a:prstGeom>
        </p:spPr>
      </p:pic>
      <p:sp>
        <p:nvSpPr>
          <p:cNvPr id="7" name="Szövegdoboz 6"/>
          <p:cNvSpPr txBox="1"/>
          <p:nvPr/>
        </p:nvSpPr>
        <p:spPr>
          <a:xfrm>
            <a:off x="3276491" y="2895600"/>
            <a:ext cx="1114533" cy="584775"/>
          </a:xfrm>
          <a:prstGeom prst="rect">
            <a:avLst/>
          </a:prstGeom>
          <a:noFill/>
        </p:spPr>
        <p:txBody>
          <a:bodyPr wrap="square" rtlCol="0">
            <a:spAutoFit/>
          </a:bodyPr>
          <a:lstStyle/>
          <a:p>
            <a:r>
              <a:rPr lang="hu-HU" sz="3200" dirty="0">
                <a:latin typeface="Haettenschweiler" panose="020B0706040902060204" pitchFamily="34" charset="0"/>
              </a:rPr>
              <a:t>2020</a:t>
            </a:r>
            <a:endParaRPr lang="en-US" sz="3200" dirty="0">
              <a:latin typeface="Haettenschweiler" panose="020B0706040902060204" pitchFamily="34" charset="0"/>
            </a:endParaRPr>
          </a:p>
        </p:txBody>
      </p:sp>
      <p:sp>
        <p:nvSpPr>
          <p:cNvPr id="8" name="Téglalap 7"/>
          <p:cNvSpPr/>
          <p:nvPr/>
        </p:nvSpPr>
        <p:spPr>
          <a:xfrm>
            <a:off x="374972" y="3844981"/>
            <a:ext cx="4450706" cy="369332"/>
          </a:xfrm>
          <a:prstGeom prst="rect">
            <a:avLst/>
          </a:prstGeom>
        </p:spPr>
        <p:txBody>
          <a:bodyPr wrap="none">
            <a:spAutoFit/>
          </a:bodyPr>
          <a:lstStyle/>
          <a:p>
            <a:pPr algn="ctr"/>
            <a:r>
              <a:rPr lang="hu-HU" b="1" cap="all" dirty="0">
                <a:solidFill>
                  <a:srgbClr val="321111"/>
                </a:solidFill>
                <a:latin typeface="Libre Franklin"/>
              </a:rPr>
              <a:t>A PREZENTÁCIÓS TEHETSÉGKUTATÓ</a:t>
            </a:r>
            <a:endParaRPr lang="hu-HU" b="1" i="0" cap="all" dirty="0">
              <a:solidFill>
                <a:srgbClr val="321111"/>
              </a:solidFill>
              <a:effectLst/>
              <a:latin typeface="Libre Franklin"/>
            </a:endParaRPr>
          </a:p>
        </p:txBody>
      </p:sp>
      <p:sp>
        <p:nvSpPr>
          <p:cNvPr id="9" name="Rectangle 1">
            <a:extLst>
              <a:ext uri="{FF2B5EF4-FFF2-40B4-BE49-F238E27FC236}">
                <a16:creationId xmlns:a16="http://schemas.microsoft.com/office/drawing/2014/main" id="{82E6DDC3-F3DC-4739-BB64-77D5C1E14C7F}"/>
              </a:ext>
            </a:extLst>
          </p:cNvPr>
          <p:cNvSpPr/>
          <p:nvPr/>
        </p:nvSpPr>
        <p:spPr>
          <a:xfrm>
            <a:off x="281920" y="5826812"/>
            <a:ext cx="3765194" cy="830997"/>
          </a:xfrm>
          <a:prstGeom prst="rect">
            <a:avLst/>
          </a:prstGeom>
        </p:spPr>
        <p:txBody>
          <a:bodyPr wrap="square">
            <a:spAutoFit/>
          </a:bodyPr>
          <a:lstStyle/>
          <a:p>
            <a:r>
              <a:rPr lang="hu-HU" sz="2400" b="1" dirty="0">
                <a:solidFill>
                  <a:srgbClr val="471F1F"/>
                </a:solidFill>
                <a:latin typeface="Libre Franklin"/>
              </a:rPr>
              <a:t>Jelentkezési határidő:</a:t>
            </a:r>
          </a:p>
          <a:p>
            <a:r>
              <a:rPr lang="hu-HU" sz="2400" dirty="0">
                <a:solidFill>
                  <a:srgbClr val="471F1F"/>
                </a:solidFill>
                <a:latin typeface="Libre Franklin"/>
              </a:rPr>
              <a:t>2020. március 6.</a:t>
            </a:r>
            <a:endParaRPr lang="hu-HU" sz="2400" dirty="0"/>
          </a:p>
        </p:txBody>
      </p:sp>
    </p:spTree>
    <p:extLst>
      <p:ext uri="{BB962C8B-B14F-4D97-AF65-F5344CB8AC3E}">
        <p14:creationId xmlns:p14="http://schemas.microsoft.com/office/powerpoint/2010/main" val="3596947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ép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4667" y="295202"/>
            <a:ext cx="3147333" cy="1676545"/>
          </a:xfrm>
          <a:prstGeom prst="rect">
            <a:avLst/>
          </a:prstGeom>
        </p:spPr>
      </p:pic>
      <p:sp>
        <p:nvSpPr>
          <p:cNvPr id="3" name="Téglalap 2"/>
          <p:cNvSpPr/>
          <p:nvPr/>
        </p:nvSpPr>
        <p:spPr>
          <a:xfrm>
            <a:off x="247649" y="295202"/>
            <a:ext cx="8924925" cy="6463308"/>
          </a:xfrm>
          <a:prstGeom prst="rect">
            <a:avLst/>
          </a:prstGeom>
        </p:spPr>
        <p:txBody>
          <a:bodyPr wrap="square">
            <a:spAutoFit/>
          </a:bodyPr>
          <a:lstStyle/>
          <a:p>
            <a:r>
              <a:rPr lang="hu-HU" i="1" dirty="0">
                <a:solidFill>
                  <a:srgbClr val="471F1F"/>
                </a:solidFill>
                <a:latin typeface="Libre Franklin"/>
              </a:rPr>
              <a:t>A verseny, ahol bemutathatod és fejlesztheted nyilvános beszéd-készségedet! </a:t>
            </a:r>
          </a:p>
          <a:p>
            <a:endParaRPr lang="hu-HU" b="1" i="1" dirty="0">
              <a:solidFill>
                <a:srgbClr val="471F1F"/>
              </a:solidFill>
              <a:latin typeface="Libre Franklin"/>
            </a:endParaRPr>
          </a:p>
          <a:p>
            <a:r>
              <a:rPr lang="hu-HU" b="1" dirty="0">
                <a:solidFill>
                  <a:srgbClr val="471F1F"/>
                </a:solidFill>
                <a:latin typeface="Libre Franklin"/>
              </a:rPr>
              <a:t>Itt csak az előadás számít</a:t>
            </a:r>
            <a:r>
              <a:rPr lang="hu-HU" dirty="0">
                <a:solidFill>
                  <a:srgbClr val="471F1F"/>
                </a:solidFill>
                <a:latin typeface="Libre Franklin"/>
              </a:rPr>
              <a:t> …</a:t>
            </a:r>
          </a:p>
          <a:p>
            <a:r>
              <a:rPr lang="hu-HU" dirty="0">
                <a:solidFill>
                  <a:srgbClr val="471F1F"/>
                </a:solidFill>
                <a:latin typeface="Libre Franklin"/>
              </a:rPr>
              <a:t>– mi a témát adjuk, a konkrét tartalmat és formát Te határozod meg! </a:t>
            </a:r>
          </a:p>
          <a:p>
            <a:endParaRPr lang="hu-HU" dirty="0">
              <a:solidFill>
                <a:srgbClr val="471F1F"/>
              </a:solidFill>
              <a:latin typeface="Libre Franklin"/>
            </a:endParaRPr>
          </a:p>
          <a:p>
            <a:r>
              <a:rPr lang="hu-HU" dirty="0" err="1">
                <a:solidFill>
                  <a:srgbClr val="471F1F"/>
                </a:solidFill>
                <a:latin typeface="Libre Franklin"/>
              </a:rPr>
              <a:t>Bizonyítsd</a:t>
            </a:r>
            <a:r>
              <a:rPr lang="hu-HU" dirty="0">
                <a:solidFill>
                  <a:srgbClr val="471F1F"/>
                </a:solidFill>
                <a:latin typeface="Libre Franklin"/>
              </a:rPr>
              <a:t> be 8 perc alatt, hogy szövegelésben Te vagy a legjobb! Vagy, hogy 2 percig bármiről tudsz beszélni, ami eléd kerül, még akkor is, ha látszólag nincs benne logika.</a:t>
            </a:r>
          </a:p>
          <a:p>
            <a:endParaRPr lang="hu-HU" dirty="0">
              <a:solidFill>
                <a:srgbClr val="471F1F"/>
              </a:solidFill>
              <a:latin typeface="Libre Franklin"/>
            </a:endParaRPr>
          </a:p>
          <a:p>
            <a:r>
              <a:rPr lang="hu-HU" dirty="0">
                <a:solidFill>
                  <a:srgbClr val="471F1F"/>
                </a:solidFill>
                <a:latin typeface="Libre Franklin"/>
              </a:rPr>
              <a:t>Versenyszámokon külön-külön vagy együtt is indulhatsz!</a:t>
            </a:r>
          </a:p>
          <a:p>
            <a:endParaRPr lang="hu-HU" dirty="0">
              <a:solidFill>
                <a:srgbClr val="471F1F"/>
              </a:solidFill>
              <a:latin typeface="Libre Franklin"/>
            </a:endParaRPr>
          </a:p>
          <a:p>
            <a:r>
              <a:rPr lang="hu-HU" dirty="0">
                <a:solidFill>
                  <a:srgbClr val="471F1F"/>
                </a:solidFill>
                <a:latin typeface="Libre Franklin"/>
              </a:rPr>
              <a:t>		</a:t>
            </a:r>
            <a:r>
              <a:rPr lang="hu-HU" b="1" dirty="0">
                <a:solidFill>
                  <a:srgbClr val="471F1F"/>
                </a:solidFill>
                <a:latin typeface="Libre Franklin"/>
              </a:rPr>
              <a:t>Prezentációs verseny</a:t>
            </a:r>
          </a:p>
          <a:p>
            <a:pPr defTabSz="762000"/>
            <a:r>
              <a:rPr lang="hu-HU" b="1" dirty="0"/>
              <a:t>	Téma:</a:t>
            </a:r>
            <a:r>
              <a:rPr lang="hu-HU" dirty="0"/>
              <a:t> 			</a:t>
            </a:r>
            <a:r>
              <a:rPr lang="hu-HU" i="1" dirty="0"/>
              <a:t>Modern pénzügyek, pénzügyi tudatosság</a:t>
            </a:r>
            <a:r>
              <a:rPr lang="hu-HU" dirty="0"/>
              <a:t/>
            </a:r>
            <a:br>
              <a:rPr lang="hu-HU" dirty="0"/>
            </a:br>
            <a:r>
              <a:rPr lang="hu-HU" dirty="0"/>
              <a:t>	</a:t>
            </a:r>
            <a:r>
              <a:rPr lang="hu-HU" b="1" dirty="0"/>
              <a:t>Konkrét tartalom</a:t>
            </a:r>
            <a:r>
              <a:rPr lang="hu-HU" dirty="0"/>
              <a:t>: 	szabadon választott</a:t>
            </a:r>
            <a:br>
              <a:rPr lang="hu-HU" dirty="0"/>
            </a:br>
            <a:r>
              <a:rPr lang="hu-HU" dirty="0"/>
              <a:t>	</a:t>
            </a:r>
            <a:r>
              <a:rPr lang="hu-HU" b="1" dirty="0"/>
              <a:t>Nyelv</a:t>
            </a:r>
            <a:r>
              <a:rPr lang="hu-HU" dirty="0"/>
              <a:t>: 			magyar vagy angol</a:t>
            </a:r>
            <a:br>
              <a:rPr lang="hu-HU" dirty="0"/>
            </a:br>
            <a:r>
              <a:rPr lang="hu-HU" dirty="0"/>
              <a:t>	</a:t>
            </a:r>
            <a:r>
              <a:rPr lang="hu-HU" b="1" dirty="0"/>
              <a:t>Időtartam</a:t>
            </a:r>
            <a:r>
              <a:rPr lang="hu-HU" dirty="0"/>
              <a:t>: 		minimum 6, maximum 8 perc</a:t>
            </a:r>
            <a:br>
              <a:rPr lang="hu-HU" dirty="0"/>
            </a:br>
            <a:r>
              <a:rPr lang="hu-HU" b="1" dirty="0"/>
              <a:t>	Technika</a:t>
            </a:r>
            <a:r>
              <a:rPr lang="hu-HU" dirty="0"/>
              <a:t>: 		Prezi.com vagy PowerPoint, </a:t>
            </a:r>
          </a:p>
          <a:p>
            <a:pPr defTabSz="762000"/>
            <a:r>
              <a:rPr lang="hu-HU" dirty="0"/>
              <a:t>				de kiállhatsz ezek nélkül is</a:t>
            </a:r>
          </a:p>
          <a:p>
            <a:endParaRPr lang="hu-HU" dirty="0"/>
          </a:p>
          <a:p>
            <a:r>
              <a:rPr lang="hu-HU" dirty="0">
                <a:solidFill>
                  <a:srgbClr val="471F1F"/>
                </a:solidFill>
                <a:latin typeface="Libre Franklin"/>
              </a:rPr>
              <a:t>		</a:t>
            </a:r>
            <a:r>
              <a:rPr lang="hu-HU" b="1" dirty="0">
                <a:solidFill>
                  <a:srgbClr val="471F1F"/>
                </a:solidFill>
                <a:latin typeface="Libre Franklin"/>
              </a:rPr>
              <a:t>Prezentációs karaoke </a:t>
            </a:r>
          </a:p>
          <a:p>
            <a:pPr lvl="2"/>
            <a:r>
              <a:rPr lang="hu-HU" dirty="0"/>
              <a:t>2 perc, 8 előre nem ismert dia. </a:t>
            </a:r>
          </a:p>
          <a:p>
            <a:r>
              <a:rPr lang="hu-HU" dirty="0"/>
              <a:t>	A diák 15 másodpercenként követik egymást, lehetnek képek, ábrák vagy 	diagrammok, mindenféle összefüggést nélkülözve. A cél, hogy két percig 	folyamatosan beszélj a kapott prezentációról.</a:t>
            </a:r>
            <a:endParaRPr lang="hu-HU" dirty="0">
              <a:solidFill>
                <a:srgbClr val="471F1F"/>
              </a:solidFill>
              <a:latin typeface="Libre Franklin"/>
            </a:endParaRPr>
          </a:p>
        </p:txBody>
      </p:sp>
      <p:sp>
        <p:nvSpPr>
          <p:cNvPr id="4" name="Téglalap 3"/>
          <p:cNvSpPr/>
          <p:nvPr/>
        </p:nvSpPr>
        <p:spPr>
          <a:xfrm>
            <a:off x="8639175" y="3164799"/>
            <a:ext cx="3552825" cy="1754326"/>
          </a:xfrm>
          <a:prstGeom prst="rect">
            <a:avLst/>
          </a:prstGeom>
        </p:spPr>
        <p:txBody>
          <a:bodyPr wrap="square">
            <a:spAutoFit/>
          </a:bodyPr>
          <a:lstStyle/>
          <a:p>
            <a:r>
              <a:rPr lang="hu-HU" dirty="0">
                <a:solidFill>
                  <a:srgbClr val="471F1F"/>
                </a:solidFill>
                <a:latin typeface="Libre Franklin"/>
              </a:rPr>
              <a:t>A versenyszám díjazása</a:t>
            </a:r>
          </a:p>
          <a:p>
            <a:r>
              <a:rPr lang="hu-HU" dirty="0">
                <a:solidFill>
                  <a:srgbClr val="471F1F"/>
                </a:solidFill>
                <a:latin typeface="Libre Franklin"/>
              </a:rPr>
              <a:t> az OTP Bank támogatásával:</a:t>
            </a:r>
            <a:r>
              <a:rPr lang="hu-HU" dirty="0"/>
              <a:t/>
            </a:r>
            <a:br>
              <a:rPr lang="hu-HU" dirty="0"/>
            </a:br>
            <a:endParaRPr lang="hu-HU" dirty="0"/>
          </a:p>
          <a:p>
            <a:pPr defTabSz="361950"/>
            <a:r>
              <a:rPr lang="hu-HU" dirty="0">
                <a:solidFill>
                  <a:srgbClr val="471F1F"/>
                </a:solidFill>
                <a:latin typeface="Libre Franklin"/>
              </a:rPr>
              <a:t>I. 	helyezett: 250.000 HUF</a:t>
            </a:r>
            <a:r>
              <a:rPr lang="hu-HU" dirty="0"/>
              <a:t/>
            </a:r>
            <a:br>
              <a:rPr lang="hu-HU" dirty="0"/>
            </a:br>
            <a:r>
              <a:rPr lang="hu-HU" dirty="0">
                <a:solidFill>
                  <a:srgbClr val="471F1F"/>
                </a:solidFill>
                <a:latin typeface="Libre Franklin"/>
              </a:rPr>
              <a:t>II. 	helyezett: 150.000 HUF</a:t>
            </a:r>
            <a:r>
              <a:rPr lang="hu-HU" dirty="0"/>
              <a:t/>
            </a:r>
            <a:br>
              <a:rPr lang="hu-HU" dirty="0"/>
            </a:br>
            <a:r>
              <a:rPr lang="hu-HU" dirty="0">
                <a:solidFill>
                  <a:srgbClr val="471F1F"/>
                </a:solidFill>
                <a:latin typeface="Libre Franklin"/>
              </a:rPr>
              <a:t>III.	helyezett: 50.000 HUF</a:t>
            </a:r>
            <a:endParaRPr lang="en-US" dirty="0"/>
          </a:p>
        </p:txBody>
      </p:sp>
    </p:spTree>
    <p:extLst>
      <p:ext uri="{BB962C8B-B14F-4D97-AF65-F5344CB8AC3E}">
        <p14:creationId xmlns:p14="http://schemas.microsoft.com/office/powerpoint/2010/main" val="3605817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a:extLst>
              <a:ext uri="{FF2B5EF4-FFF2-40B4-BE49-F238E27FC236}">
                <a16:creationId xmlns:a16="http://schemas.microsoft.com/office/drawing/2014/main" id="{8F128C80-82CC-4694-86E5-F156F9E5C57E}"/>
              </a:ext>
            </a:extLst>
          </p:cNvPr>
          <p:cNvSpPr txBox="1"/>
          <p:nvPr/>
        </p:nvSpPr>
        <p:spPr>
          <a:xfrm>
            <a:off x="6781800" y="4599328"/>
            <a:ext cx="5910942" cy="1754326"/>
          </a:xfrm>
          <a:prstGeom prst="rect">
            <a:avLst/>
          </a:prstGeom>
          <a:noFill/>
        </p:spPr>
        <p:txBody>
          <a:bodyPr wrap="square" rtlCol="0">
            <a:spAutoFit/>
          </a:bodyPr>
          <a:lstStyle/>
          <a:p>
            <a:pPr algn="ctr"/>
            <a:r>
              <a:rPr lang="hu-HU" b="1" dirty="0"/>
              <a:t>TOVÁBBI RÉSZLETEK</a:t>
            </a:r>
          </a:p>
          <a:p>
            <a:pPr algn="ctr"/>
            <a:endParaRPr lang="hu-HU" b="1" dirty="0"/>
          </a:p>
          <a:p>
            <a:pPr algn="ctr"/>
            <a:r>
              <a:rPr lang="hu-HU" dirty="0"/>
              <a:t>Weboldal és versenykiírás:</a:t>
            </a:r>
          </a:p>
          <a:p>
            <a:pPr algn="ctr"/>
            <a:r>
              <a:rPr lang="hu-HU" dirty="0">
                <a:hlinkClick r:id="rId2"/>
              </a:rPr>
              <a:t>https://www.prezilimpia.hu/</a:t>
            </a:r>
            <a:endParaRPr lang="hu-HU" dirty="0"/>
          </a:p>
          <a:p>
            <a:pPr algn="ctr"/>
            <a:r>
              <a:rPr lang="hu-HU" dirty="0"/>
              <a:t>Facebook oldal:</a:t>
            </a:r>
          </a:p>
          <a:p>
            <a:pPr algn="ctr"/>
            <a:r>
              <a:rPr lang="hu-HU" dirty="0">
                <a:hlinkClick r:id="rId3"/>
              </a:rPr>
              <a:t>https://www.facebook.com/prezilimpia/</a:t>
            </a:r>
            <a:endParaRPr lang="hu-HU" dirty="0"/>
          </a:p>
        </p:txBody>
      </p:sp>
      <p:pic>
        <p:nvPicPr>
          <p:cNvPr id="3" name="Kép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44667" y="295202"/>
            <a:ext cx="3147333" cy="1676545"/>
          </a:xfrm>
          <a:prstGeom prst="rect">
            <a:avLst/>
          </a:prstGeom>
        </p:spPr>
      </p:pic>
      <p:sp>
        <p:nvSpPr>
          <p:cNvPr id="4" name="Téglalap 3"/>
          <p:cNvSpPr/>
          <p:nvPr/>
        </p:nvSpPr>
        <p:spPr>
          <a:xfrm>
            <a:off x="457200" y="637312"/>
            <a:ext cx="7639050" cy="1200329"/>
          </a:xfrm>
          <a:prstGeom prst="rect">
            <a:avLst/>
          </a:prstGeom>
        </p:spPr>
        <p:txBody>
          <a:bodyPr wrap="square">
            <a:spAutoFit/>
          </a:bodyPr>
          <a:lstStyle/>
          <a:p>
            <a:r>
              <a:rPr lang="hu-HU" dirty="0">
                <a:solidFill>
                  <a:srgbClr val="471F1F"/>
                </a:solidFill>
                <a:latin typeface="Libre Franklin"/>
              </a:rPr>
              <a:t>Egy nagyon jó lehetőség, hogy fejleszd előadói készségedet, amelyre az élet szinte minden területén szükséged lesz. Ha prezentációs verseny kategóriában bejutsz az országos döntőbe, egy igazán nagy színpadon, sok ember előtt próbálhatod ki magad, ráadásul profi felkészítést kapsz.</a:t>
            </a:r>
            <a:endParaRPr lang="en-US" dirty="0"/>
          </a:p>
        </p:txBody>
      </p:sp>
      <p:sp>
        <p:nvSpPr>
          <p:cNvPr id="5" name="Rectangle 1">
            <a:extLst>
              <a:ext uri="{FF2B5EF4-FFF2-40B4-BE49-F238E27FC236}">
                <a16:creationId xmlns:a16="http://schemas.microsoft.com/office/drawing/2014/main" id="{82E6DDC3-F3DC-4739-BB64-77D5C1E14C7F}"/>
              </a:ext>
            </a:extLst>
          </p:cNvPr>
          <p:cNvSpPr/>
          <p:nvPr/>
        </p:nvSpPr>
        <p:spPr>
          <a:xfrm>
            <a:off x="511531" y="2407654"/>
            <a:ext cx="7460894" cy="2677656"/>
          </a:xfrm>
          <a:prstGeom prst="rect">
            <a:avLst/>
          </a:prstGeom>
        </p:spPr>
        <p:txBody>
          <a:bodyPr wrap="square">
            <a:spAutoFit/>
          </a:bodyPr>
          <a:lstStyle/>
          <a:p>
            <a:r>
              <a:rPr lang="hu-HU" sz="2400" b="1" dirty="0">
                <a:solidFill>
                  <a:srgbClr val="471F1F"/>
                </a:solidFill>
                <a:latin typeface="Libre Franklin"/>
              </a:rPr>
              <a:t>A versenyre regisztrálni  </a:t>
            </a:r>
            <a:r>
              <a:rPr lang="hu-HU" sz="2400" b="1" dirty="0" err="1">
                <a:solidFill>
                  <a:srgbClr val="471F1F"/>
                </a:solidFill>
                <a:latin typeface="Libre Franklin"/>
              </a:rPr>
              <a:t>Prezilimpia</a:t>
            </a:r>
            <a:r>
              <a:rPr lang="hu-HU" sz="2400" b="1" dirty="0">
                <a:solidFill>
                  <a:srgbClr val="471F1F"/>
                </a:solidFill>
                <a:latin typeface="Libre Franklin"/>
              </a:rPr>
              <a:t> honlapon található a Jelentkezési lap kitöltésével és beküldésével lehet</a:t>
            </a:r>
          </a:p>
          <a:p>
            <a:endParaRPr lang="hu-HU" sz="2400" b="1" dirty="0">
              <a:solidFill>
                <a:srgbClr val="471F1F"/>
              </a:solidFill>
              <a:latin typeface="Libre Franklin"/>
            </a:endParaRPr>
          </a:p>
          <a:p>
            <a:r>
              <a:rPr lang="hu-HU" sz="2400" dirty="0">
                <a:solidFill>
                  <a:srgbClr val="471F1F"/>
                </a:solidFill>
                <a:latin typeface="Libre Franklin"/>
              </a:rPr>
              <a:t>2020. március 6-ig!</a:t>
            </a:r>
          </a:p>
          <a:p>
            <a:endParaRPr lang="hu-HU" sz="2400" dirty="0">
              <a:solidFill>
                <a:srgbClr val="471F1F"/>
              </a:solidFill>
              <a:latin typeface="Libre Franklin"/>
            </a:endParaRPr>
          </a:p>
          <a:p>
            <a:endParaRPr lang="hu-HU" sz="2400" dirty="0"/>
          </a:p>
        </p:txBody>
      </p:sp>
    </p:spTree>
    <p:extLst>
      <p:ext uri="{BB962C8B-B14F-4D97-AF65-F5344CB8AC3E}">
        <p14:creationId xmlns:p14="http://schemas.microsoft.com/office/powerpoint/2010/main" val="1151800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ép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1934" y="0"/>
            <a:ext cx="8510066" cy="6858000"/>
          </a:xfrm>
          <a:prstGeom prst="rect">
            <a:avLst/>
          </a:prstGeom>
        </p:spPr>
      </p:pic>
      <p:pic>
        <p:nvPicPr>
          <p:cNvPr id="6" name="Kép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100" y="2382165"/>
            <a:ext cx="3147333" cy="1676545"/>
          </a:xfrm>
          <a:prstGeom prst="rect">
            <a:avLst/>
          </a:prstGeom>
        </p:spPr>
      </p:pic>
      <p:sp>
        <p:nvSpPr>
          <p:cNvPr id="7" name="Szövegdoboz 6"/>
          <p:cNvSpPr txBox="1"/>
          <p:nvPr/>
        </p:nvSpPr>
        <p:spPr>
          <a:xfrm>
            <a:off x="3276491" y="2886075"/>
            <a:ext cx="1114533" cy="584775"/>
          </a:xfrm>
          <a:prstGeom prst="rect">
            <a:avLst/>
          </a:prstGeom>
          <a:noFill/>
        </p:spPr>
        <p:txBody>
          <a:bodyPr wrap="square" rtlCol="0">
            <a:spAutoFit/>
          </a:bodyPr>
          <a:lstStyle/>
          <a:p>
            <a:r>
              <a:rPr lang="hu-HU" sz="3200" dirty="0">
                <a:latin typeface="Haettenschweiler" panose="020B0706040902060204" pitchFamily="34" charset="0"/>
              </a:rPr>
              <a:t>2020</a:t>
            </a:r>
            <a:endParaRPr lang="en-US" sz="3200" dirty="0">
              <a:latin typeface="Haettenschweiler" panose="020B0706040902060204" pitchFamily="34" charset="0"/>
            </a:endParaRPr>
          </a:p>
        </p:txBody>
      </p:sp>
      <p:sp>
        <p:nvSpPr>
          <p:cNvPr id="8" name="Téglalap 7"/>
          <p:cNvSpPr/>
          <p:nvPr/>
        </p:nvSpPr>
        <p:spPr>
          <a:xfrm>
            <a:off x="803597" y="3798642"/>
            <a:ext cx="3480376" cy="369332"/>
          </a:xfrm>
          <a:prstGeom prst="rect">
            <a:avLst/>
          </a:prstGeom>
        </p:spPr>
        <p:txBody>
          <a:bodyPr wrap="none">
            <a:spAutoFit/>
          </a:bodyPr>
          <a:lstStyle/>
          <a:p>
            <a:r>
              <a:rPr lang="hu-HU" b="1" cap="all" dirty="0"/>
              <a:t>THE PRESENTATION TALENT SHOW</a:t>
            </a:r>
          </a:p>
        </p:txBody>
      </p:sp>
      <p:sp>
        <p:nvSpPr>
          <p:cNvPr id="10" name="Rectangle 1">
            <a:extLst>
              <a:ext uri="{FF2B5EF4-FFF2-40B4-BE49-F238E27FC236}">
                <a16:creationId xmlns:a16="http://schemas.microsoft.com/office/drawing/2014/main" id="{82E6DDC3-F3DC-4739-BB64-77D5C1E14C7F}"/>
              </a:ext>
            </a:extLst>
          </p:cNvPr>
          <p:cNvSpPr/>
          <p:nvPr/>
        </p:nvSpPr>
        <p:spPr>
          <a:xfrm>
            <a:off x="281920" y="460224"/>
            <a:ext cx="3585230" cy="830997"/>
          </a:xfrm>
          <a:prstGeom prst="rect">
            <a:avLst/>
          </a:prstGeom>
        </p:spPr>
        <p:txBody>
          <a:bodyPr wrap="square">
            <a:spAutoFit/>
          </a:bodyPr>
          <a:lstStyle/>
          <a:p>
            <a:r>
              <a:rPr lang="en-US" sz="2400" b="1" dirty="0">
                <a:solidFill>
                  <a:srgbClr val="471F1F"/>
                </a:solidFill>
                <a:latin typeface="Libre Franklin"/>
              </a:rPr>
              <a:t>Only the presentation matters …</a:t>
            </a:r>
            <a:endParaRPr lang="en-US" sz="2400" dirty="0"/>
          </a:p>
        </p:txBody>
      </p:sp>
      <p:sp>
        <p:nvSpPr>
          <p:cNvPr id="11" name="TextBox 2">
            <a:extLst>
              <a:ext uri="{FF2B5EF4-FFF2-40B4-BE49-F238E27FC236}">
                <a16:creationId xmlns:a16="http://schemas.microsoft.com/office/drawing/2014/main" id="{916812D7-7B15-4A9A-BA91-4A3E512903FD}"/>
              </a:ext>
            </a:extLst>
          </p:cNvPr>
          <p:cNvSpPr txBox="1"/>
          <p:nvPr/>
        </p:nvSpPr>
        <p:spPr>
          <a:xfrm>
            <a:off x="174236" y="5676127"/>
            <a:ext cx="3507698" cy="830997"/>
          </a:xfrm>
          <a:prstGeom prst="rect">
            <a:avLst/>
          </a:prstGeom>
          <a:solidFill>
            <a:schemeClr val="bg1"/>
          </a:solidFill>
        </p:spPr>
        <p:txBody>
          <a:bodyPr wrap="square" rtlCol="0">
            <a:spAutoFit/>
          </a:bodyPr>
          <a:lstStyle/>
          <a:p>
            <a:pPr algn="ctr"/>
            <a:r>
              <a:rPr lang="en-US" sz="2400" b="1" dirty="0">
                <a:solidFill>
                  <a:srgbClr val="471F1F"/>
                </a:solidFill>
                <a:latin typeface="Libre Franklin"/>
              </a:rPr>
              <a:t>Application deadline:</a:t>
            </a:r>
          </a:p>
          <a:p>
            <a:r>
              <a:rPr lang="hu-HU" sz="2400" dirty="0">
                <a:solidFill>
                  <a:srgbClr val="471F1F"/>
                </a:solidFill>
                <a:latin typeface="Libre Franklin"/>
              </a:rPr>
              <a:t> 	</a:t>
            </a:r>
            <a:r>
              <a:rPr lang="en-US" sz="2400" dirty="0">
                <a:solidFill>
                  <a:srgbClr val="471F1F"/>
                </a:solidFill>
                <a:latin typeface="Libre Franklin"/>
              </a:rPr>
              <a:t>6 March 2020</a:t>
            </a:r>
          </a:p>
        </p:txBody>
      </p:sp>
    </p:spTree>
    <p:extLst>
      <p:ext uri="{BB962C8B-B14F-4D97-AF65-F5344CB8AC3E}">
        <p14:creationId xmlns:p14="http://schemas.microsoft.com/office/powerpoint/2010/main" val="1038522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ép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4667" y="295202"/>
            <a:ext cx="3147333" cy="1676545"/>
          </a:xfrm>
          <a:prstGeom prst="rect">
            <a:avLst/>
          </a:prstGeom>
        </p:spPr>
      </p:pic>
      <p:sp>
        <p:nvSpPr>
          <p:cNvPr id="3" name="Téglalap 2"/>
          <p:cNvSpPr/>
          <p:nvPr/>
        </p:nvSpPr>
        <p:spPr>
          <a:xfrm>
            <a:off x="247649" y="295202"/>
            <a:ext cx="8924925" cy="6186309"/>
          </a:xfrm>
          <a:prstGeom prst="rect">
            <a:avLst/>
          </a:prstGeom>
        </p:spPr>
        <p:txBody>
          <a:bodyPr wrap="square">
            <a:spAutoFit/>
          </a:bodyPr>
          <a:lstStyle/>
          <a:p>
            <a:r>
              <a:rPr lang="en-US" i="1" dirty="0">
                <a:solidFill>
                  <a:srgbClr val="471F1F"/>
                </a:solidFill>
                <a:latin typeface="Libre Franklin"/>
              </a:rPr>
              <a:t>The competition where you can demonstrate and develop your public speaking skills.</a:t>
            </a:r>
          </a:p>
          <a:p>
            <a:r>
              <a:rPr lang="en-US" b="1" dirty="0">
                <a:solidFill>
                  <a:srgbClr val="471F1F"/>
                </a:solidFill>
                <a:latin typeface="Libre Franklin"/>
              </a:rPr>
              <a:t>Only the presentation matters … </a:t>
            </a:r>
          </a:p>
          <a:p>
            <a:r>
              <a:rPr lang="en-US" dirty="0"/>
              <a:t>– </a:t>
            </a:r>
            <a:r>
              <a:rPr lang="en-US" dirty="0">
                <a:solidFill>
                  <a:srgbClr val="471F1F"/>
                </a:solidFill>
                <a:latin typeface="Libre Franklin"/>
              </a:rPr>
              <a:t>we provide the topic and the content, but the format is up to You! </a:t>
            </a:r>
          </a:p>
          <a:p>
            <a:endParaRPr lang="en-US" dirty="0">
              <a:solidFill>
                <a:srgbClr val="471F1F"/>
              </a:solidFill>
              <a:latin typeface="Libre Franklin"/>
            </a:endParaRPr>
          </a:p>
          <a:p>
            <a:r>
              <a:rPr lang="en-US" dirty="0">
                <a:solidFill>
                  <a:srgbClr val="471F1F"/>
                </a:solidFill>
                <a:latin typeface="Libre Franklin"/>
              </a:rPr>
              <a:t>Prove in only 8 minutes that you are the best speaker in the land! Or you can talk about absolutely anything for 2 minutes even if it doesn’t really make any sense at first glance.</a:t>
            </a:r>
          </a:p>
          <a:p>
            <a:endParaRPr lang="en-US" dirty="0">
              <a:solidFill>
                <a:srgbClr val="471F1F"/>
              </a:solidFill>
              <a:latin typeface="Libre Franklin"/>
            </a:endParaRPr>
          </a:p>
          <a:p>
            <a:r>
              <a:rPr lang="en-US" dirty="0">
                <a:solidFill>
                  <a:srgbClr val="471F1F"/>
                </a:solidFill>
                <a:latin typeface="Libre Franklin"/>
              </a:rPr>
              <a:t>You can register on both events or any one of these:</a:t>
            </a:r>
          </a:p>
          <a:p>
            <a:endParaRPr lang="en-US" dirty="0">
              <a:solidFill>
                <a:srgbClr val="471F1F"/>
              </a:solidFill>
              <a:latin typeface="Libre Franklin"/>
            </a:endParaRPr>
          </a:p>
          <a:p>
            <a:r>
              <a:rPr lang="en-US" dirty="0">
                <a:solidFill>
                  <a:srgbClr val="471F1F"/>
                </a:solidFill>
                <a:latin typeface="Libre Franklin"/>
              </a:rPr>
              <a:t>		</a:t>
            </a:r>
            <a:r>
              <a:rPr lang="en-US" b="1" dirty="0">
                <a:solidFill>
                  <a:srgbClr val="471F1F"/>
                </a:solidFill>
                <a:latin typeface="Libre Franklin"/>
              </a:rPr>
              <a:t>Presentation contest</a:t>
            </a:r>
          </a:p>
          <a:p>
            <a:pPr defTabSz="762000"/>
            <a:r>
              <a:rPr lang="en-US" b="1" dirty="0"/>
              <a:t>	Topic:</a:t>
            </a:r>
            <a:r>
              <a:rPr lang="en-US" dirty="0"/>
              <a:t> 			Modern finance, financial literacy</a:t>
            </a:r>
            <a:br>
              <a:rPr lang="en-US" dirty="0"/>
            </a:br>
            <a:r>
              <a:rPr lang="en-US" dirty="0"/>
              <a:t>	</a:t>
            </a:r>
            <a:r>
              <a:rPr lang="en-US" b="1" dirty="0"/>
              <a:t>Content</a:t>
            </a:r>
            <a:r>
              <a:rPr lang="en-US" dirty="0"/>
              <a:t>: 		up to each contestant</a:t>
            </a:r>
            <a:br>
              <a:rPr lang="en-US" dirty="0"/>
            </a:br>
            <a:r>
              <a:rPr lang="en-US" dirty="0"/>
              <a:t>	</a:t>
            </a:r>
            <a:r>
              <a:rPr lang="en-US" b="1" dirty="0"/>
              <a:t>Language</a:t>
            </a:r>
            <a:r>
              <a:rPr lang="en-US" dirty="0"/>
              <a:t>: 		Hungarian, English</a:t>
            </a:r>
            <a:br>
              <a:rPr lang="en-US" dirty="0"/>
            </a:br>
            <a:r>
              <a:rPr lang="en-US" dirty="0"/>
              <a:t>	</a:t>
            </a:r>
            <a:r>
              <a:rPr lang="en-US" b="1" dirty="0"/>
              <a:t>Length of presentation</a:t>
            </a:r>
            <a:r>
              <a:rPr lang="en-US" dirty="0"/>
              <a:t>: 8 minutes maximum</a:t>
            </a:r>
            <a:br>
              <a:rPr lang="en-US" dirty="0"/>
            </a:br>
            <a:r>
              <a:rPr lang="en-US" b="1" dirty="0"/>
              <a:t>	Software</a:t>
            </a:r>
            <a:r>
              <a:rPr lang="en-US" dirty="0"/>
              <a:t>: 		Prezi.com or PowerPoint, </a:t>
            </a:r>
          </a:p>
          <a:p>
            <a:pPr defTabSz="762000"/>
            <a:r>
              <a:rPr lang="en-US" dirty="0"/>
              <a:t>				but having a visual presentation is not obligatory</a:t>
            </a:r>
          </a:p>
          <a:p>
            <a:pPr defTabSz="762000"/>
            <a:endParaRPr lang="en-US" dirty="0"/>
          </a:p>
          <a:p>
            <a:r>
              <a:rPr lang="en-US" dirty="0">
                <a:solidFill>
                  <a:srgbClr val="471F1F"/>
                </a:solidFill>
                <a:latin typeface="Libre Franklin"/>
              </a:rPr>
              <a:t>		</a:t>
            </a:r>
            <a:r>
              <a:rPr lang="en-US" b="1" dirty="0">
                <a:solidFill>
                  <a:srgbClr val="471F1F"/>
                </a:solidFill>
                <a:latin typeface="Libre Franklin"/>
              </a:rPr>
              <a:t>Presentation karaoke </a:t>
            </a:r>
          </a:p>
          <a:p>
            <a:pPr lvl="2"/>
            <a:r>
              <a:rPr lang="en-US" dirty="0"/>
              <a:t>2 minutes, 8 unknown slides. </a:t>
            </a:r>
          </a:p>
          <a:p>
            <a:r>
              <a:rPr lang="en-US" dirty="0"/>
              <a:t>	A new slide is shown every 15 seconds with images, figures or diagrams without any logical link. Your aim is to keep talking about the slides for 2 minutes.</a:t>
            </a:r>
            <a:endParaRPr lang="en-US" dirty="0">
              <a:solidFill>
                <a:srgbClr val="471F1F"/>
              </a:solidFill>
              <a:latin typeface="Libre Franklin"/>
            </a:endParaRPr>
          </a:p>
        </p:txBody>
      </p:sp>
      <p:sp>
        <p:nvSpPr>
          <p:cNvPr id="4" name="Téglalap 3"/>
          <p:cNvSpPr/>
          <p:nvPr/>
        </p:nvSpPr>
        <p:spPr>
          <a:xfrm>
            <a:off x="8639175" y="3164799"/>
            <a:ext cx="3552825" cy="1477328"/>
          </a:xfrm>
          <a:prstGeom prst="rect">
            <a:avLst/>
          </a:prstGeom>
        </p:spPr>
        <p:txBody>
          <a:bodyPr wrap="square">
            <a:spAutoFit/>
          </a:bodyPr>
          <a:lstStyle/>
          <a:p>
            <a:r>
              <a:rPr lang="en-US" dirty="0">
                <a:solidFill>
                  <a:srgbClr val="471F1F"/>
                </a:solidFill>
                <a:latin typeface="Libre Franklin"/>
              </a:rPr>
              <a:t>The prizes of the competition </a:t>
            </a:r>
          </a:p>
          <a:p>
            <a:r>
              <a:rPr lang="en-US" dirty="0">
                <a:solidFill>
                  <a:srgbClr val="471F1F"/>
                </a:solidFill>
                <a:latin typeface="Libre Franklin"/>
              </a:rPr>
              <a:t>are supported by OTP Bank:</a:t>
            </a:r>
          </a:p>
          <a:p>
            <a:pPr defTabSz="361950"/>
            <a:r>
              <a:rPr lang="en-US" dirty="0">
                <a:solidFill>
                  <a:srgbClr val="471F1F"/>
                </a:solidFill>
                <a:latin typeface="Libre Franklin"/>
              </a:rPr>
              <a:t>I. 	place: 	250.000 HUF</a:t>
            </a:r>
            <a:r>
              <a:rPr lang="en-US" dirty="0"/>
              <a:t/>
            </a:r>
            <a:br>
              <a:rPr lang="en-US" dirty="0"/>
            </a:br>
            <a:r>
              <a:rPr lang="en-US" dirty="0">
                <a:solidFill>
                  <a:srgbClr val="471F1F"/>
                </a:solidFill>
                <a:latin typeface="Libre Franklin"/>
              </a:rPr>
              <a:t>II. 	place: 150.000 HUF</a:t>
            </a:r>
            <a:r>
              <a:rPr lang="en-US" dirty="0"/>
              <a:t/>
            </a:r>
            <a:br>
              <a:rPr lang="en-US" dirty="0"/>
            </a:br>
            <a:r>
              <a:rPr lang="en-US" dirty="0">
                <a:solidFill>
                  <a:srgbClr val="471F1F"/>
                </a:solidFill>
                <a:latin typeface="Libre Franklin"/>
              </a:rPr>
              <a:t>III. 	place: 	50.000 HUF</a:t>
            </a:r>
            <a:endParaRPr lang="en-US" dirty="0"/>
          </a:p>
        </p:txBody>
      </p:sp>
    </p:spTree>
    <p:extLst>
      <p:ext uri="{BB962C8B-B14F-4D97-AF65-F5344CB8AC3E}">
        <p14:creationId xmlns:p14="http://schemas.microsoft.com/office/powerpoint/2010/main" val="2294922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ép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4667" y="295202"/>
            <a:ext cx="3147333" cy="1676545"/>
          </a:xfrm>
          <a:prstGeom prst="rect">
            <a:avLst/>
          </a:prstGeom>
        </p:spPr>
      </p:pic>
      <p:sp>
        <p:nvSpPr>
          <p:cNvPr id="4" name="Téglalap 3"/>
          <p:cNvSpPr/>
          <p:nvPr/>
        </p:nvSpPr>
        <p:spPr>
          <a:xfrm>
            <a:off x="457200" y="637312"/>
            <a:ext cx="7639050" cy="1200329"/>
          </a:xfrm>
          <a:prstGeom prst="rect">
            <a:avLst/>
          </a:prstGeom>
        </p:spPr>
        <p:txBody>
          <a:bodyPr wrap="square">
            <a:spAutoFit/>
          </a:bodyPr>
          <a:lstStyle/>
          <a:p>
            <a:r>
              <a:rPr lang="en-US" dirty="0">
                <a:solidFill>
                  <a:srgbClr val="471F1F"/>
                </a:solidFill>
                <a:latin typeface="Libre Franklin"/>
              </a:rPr>
              <a:t>This is a great opportunity to improve your presentation skills that will surely be useful in all the different fields of your life. If you make it to the national final you can test your skills on a really big stage in front of a lot of people – in addition, you will receive professional coaching.</a:t>
            </a:r>
          </a:p>
        </p:txBody>
      </p:sp>
      <p:sp>
        <p:nvSpPr>
          <p:cNvPr id="5" name="Rectangle 1">
            <a:extLst>
              <a:ext uri="{FF2B5EF4-FFF2-40B4-BE49-F238E27FC236}">
                <a16:creationId xmlns:a16="http://schemas.microsoft.com/office/drawing/2014/main" id="{82E6DDC3-F3DC-4739-BB64-77D5C1E14C7F}"/>
              </a:ext>
            </a:extLst>
          </p:cNvPr>
          <p:cNvSpPr/>
          <p:nvPr/>
        </p:nvSpPr>
        <p:spPr>
          <a:xfrm>
            <a:off x="547589" y="2541760"/>
            <a:ext cx="10070744" cy="2677656"/>
          </a:xfrm>
          <a:prstGeom prst="rect">
            <a:avLst/>
          </a:prstGeom>
        </p:spPr>
        <p:txBody>
          <a:bodyPr wrap="square">
            <a:spAutoFit/>
          </a:bodyPr>
          <a:lstStyle/>
          <a:p>
            <a:r>
              <a:rPr lang="en-US" sz="2400" b="1" dirty="0">
                <a:solidFill>
                  <a:srgbClr val="471F1F"/>
                </a:solidFill>
                <a:latin typeface="Libre Franklin"/>
              </a:rPr>
              <a:t>You can register for the competition by filling in and sending the Registration Form back - you can find the form on the </a:t>
            </a:r>
            <a:r>
              <a:rPr lang="en-US" sz="2400" b="1" dirty="0" err="1">
                <a:solidFill>
                  <a:srgbClr val="471F1F"/>
                </a:solidFill>
                <a:latin typeface="Libre Franklin"/>
              </a:rPr>
              <a:t>Prezilimpi</a:t>
            </a:r>
            <a:r>
              <a:rPr lang="hu-HU" sz="2400" b="1" dirty="0">
                <a:solidFill>
                  <a:srgbClr val="471F1F"/>
                </a:solidFill>
                <a:latin typeface="Libre Franklin"/>
              </a:rPr>
              <a:t>a</a:t>
            </a:r>
            <a:r>
              <a:rPr lang="en-US" sz="2400" b="1" dirty="0">
                <a:solidFill>
                  <a:srgbClr val="471F1F"/>
                </a:solidFill>
                <a:latin typeface="Libre Franklin"/>
              </a:rPr>
              <a:t> website. </a:t>
            </a:r>
          </a:p>
          <a:p>
            <a:endParaRPr lang="en-US" sz="2400" b="1">
              <a:solidFill>
                <a:srgbClr val="471F1F"/>
              </a:solidFill>
              <a:latin typeface="Libre Franklin"/>
            </a:endParaRPr>
          </a:p>
          <a:p>
            <a:r>
              <a:rPr lang="en-US" sz="2400" b="1">
                <a:solidFill>
                  <a:srgbClr val="471F1F"/>
                </a:solidFill>
                <a:latin typeface="Libre Franklin"/>
              </a:rPr>
              <a:t>Please </a:t>
            </a:r>
            <a:r>
              <a:rPr lang="en-US" sz="2400" b="1" dirty="0">
                <a:solidFill>
                  <a:srgbClr val="471F1F"/>
                </a:solidFill>
                <a:latin typeface="Libre Franklin"/>
              </a:rPr>
              <a:t>send it back not later than</a:t>
            </a:r>
          </a:p>
          <a:p>
            <a:endParaRPr lang="en-US" sz="2400" b="1" dirty="0">
              <a:solidFill>
                <a:srgbClr val="471F1F"/>
              </a:solidFill>
              <a:latin typeface="Libre Franklin"/>
            </a:endParaRPr>
          </a:p>
          <a:p>
            <a:r>
              <a:rPr lang="en-US" sz="2400" dirty="0">
                <a:solidFill>
                  <a:srgbClr val="471F1F"/>
                </a:solidFill>
                <a:latin typeface="Libre Franklin"/>
              </a:rPr>
              <a:t>6 March 2020</a:t>
            </a:r>
          </a:p>
          <a:p>
            <a:endParaRPr lang="en-US" sz="2400" dirty="0"/>
          </a:p>
        </p:txBody>
      </p:sp>
      <p:sp>
        <p:nvSpPr>
          <p:cNvPr id="6" name="Szövegdoboz 5">
            <a:extLst>
              <a:ext uri="{FF2B5EF4-FFF2-40B4-BE49-F238E27FC236}">
                <a16:creationId xmlns:a16="http://schemas.microsoft.com/office/drawing/2014/main" id="{8F128C80-82CC-4694-86E5-F156F9E5C57E}"/>
              </a:ext>
            </a:extLst>
          </p:cNvPr>
          <p:cNvSpPr txBox="1"/>
          <p:nvPr/>
        </p:nvSpPr>
        <p:spPr>
          <a:xfrm>
            <a:off x="7311297" y="4715978"/>
            <a:ext cx="4402317" cy="1708160"/>
          </a:xfrm>
          <a:prstGeom prst="rect">
            <a:avLst/>
          </a:prstGeom>
          <a:noFill/>
        </p:spPr>
        <p:txBody>
          <a:bodyPr wrap="square" rtlCol="0">
            <a:spAutoFit/>
          </a:bodyPr>
          <a:lstStyle/>
          <a:p>
            <a:pPr algn="ctr">
              <a:spcAft>
                <a:spcPts val="1200"/>
              </a:spcAft>
            </a:pPr>
            <a:r>
              <a:rPr lang="en-US" b="1" dirty="0"/>
              <a:t>Further information:</a:t>
            </a:r>
          </a:p>
          <a:p>
            <a:pPr algn="ctr"/>
            <a:r>
              <a:rPr lang="en-US" dirty="0"/>
              <a:t>Website and application:</a:t>
            </a:r>
          </a:p>
          <a:p>
            <a:pPr algn="ctr">
              <a:spcAft>
                <a:spcPts val="600"/>
              </a:spcAft>
            </a:pPr>
            <a:r>
              <a:rPr lang="en-US" dirty="0">
                <a:hlinkClick r:id="rId3"/>
              </a:rPr>
              <a:t>https://www.prezilimpia.hu/en/call/</a:t>
            </a:r>
            <a:endParaRPr lang="en-US" dirty="0"/>
          </a:p>
          <a:p>
            <a:pPr algn="ctr"/>
            <a:r>
              <a:rPr lang="en-US" dirty="0"/>
              <a:t>Facebook:</a:t>
            </a:r>
          </a:p>
          <a:p>
            <a:pPr algn="ctr"/>
            <a:r>
              <a:rPr lang="en-US" dirty="0">
                <a:hlinkClick r:id="rId4"/>
              </a:rPr>
              <a:t>https://www.facebook.com/prezilimpia/</a:t>
            </a:r>
            <a:endParaRPr lang="en-US" dirty="0"/>
          </a:p>
        </p:txBody>
      </p:sp>
    </p:spTree>
    <p:extLst>
      <p:ext uri="{BB962C8B-B14F-4D97-AF65-F5344CB8AC3E}">
        <p14:creationId xmlns:p14="http://schemas.microsoft.com/office/powerpoint/2010/main" val="2640121838"/>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684</Words>
  <Application>Microsoft Office PowerPoint</Application>
  <PresentationFormat>Szélesvásznú</PresentationFormat>
  <Paragraphs>68</Paragraphs>
  <Slides>6</Slides>
  <Notes>0</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6</vt:i4>
      </vt:variant>
    </vt:vector>
  </HeadingPairs>
  <TitlesOfParts>
    <vt:vector size="12" baseType="lpstr">
      <vt:lpstr>Arial</vt:lpstr>
      <vt:lpstr>Calibri</vt:lpstr>
      <vt:lpstr>Calibri Light</vt:lpstr>
      <vt:lpstr>Haettenschweiler</vt:lpstr>
      <vt:lpstr>Libre Franklin</vt:lpstr>
      <vt:lpstr>Office-téma</vt:lpstr>
      <vt:lpstr>PowerPoint-bemutató</vt:lpstr>
      <vt:lpstr>PowerPoint-bemutató</vt:lpstr>
      <vt:lpstr>PowerPoint-bemutató</vt:lpstr>
      <vt:lpstr>PowerPoint-bemutató</vt:lpstr>
      <vt:lpstr>PowerPoint-bemutató</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user</dc:creator>
  <cp:lastModifiedBy>Garamhegyi Ábel</cp:lastModifiedBy>
  <cp:revision>14</cp:revision>
  <dcterms:created xsi:type="dcterms:W3CDTF">2020-02-06T12:26:19Z</dcterms:created>
  <dcterms:modified xsi:type="dcterms:W3CDTF">2020-02-24T10:15:08Z</dcterms:modified>
</cp:coreProperties>
</file>